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0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6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8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0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08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80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91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17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51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41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79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5F82-1C72-4BEC-92A7-1555672A66A0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4988-2D74-4582-87A0-37835FB42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12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96008" y="1989912"/>
            <a:ext cx="8892480" cy="122728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AMENAGEMENT DURABLE DU TERRITOIRE</a:t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err="1" smtClean="0">
                <a:latin typeface="Calibri" pitchFamily="34" charset="0"/>
                <a:cs typeface="Times New Roman" pitchFamily="18" charset="0"/>
              </a:rPr>
              <a:t>ChapitreVII</a:t>
            </a: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  Energie et développement durable</a:t>
            </a: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endParaRPr lang="fr-FR" sz="2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88184" y="3719622"/>
            <a:ext cx="3904360" cy="174065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Dr AMINATA NDOUR DIA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1400" b="1" dirty="0">
                <a:solidFill>
                  <a:schemeClr val="tx1"/>
                </a:solidFill>
              </a:rPr>
              <a:t>Spécialiste en Aménagement du territoire; géographie des ressources énergétiques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l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3200" b="1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b="1" dirty="0"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76120" y="621508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0070C0"/>
                </a:solidFill>
              </a:rPr>
              <a:t>mai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3756248" y="44624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000" b="1" cap="small" dirty="0"/>
              <a:t>UNIVERSITE ALIOUNE  DIOP DE BAMBEY</a:t>
            </a:r>
            <a:endParaRPr lang="fr-FR" sz="1000" dirty="0"/>
          </a:p>
          <a:p>
            <a:pPr algn="ctr"/>
            <a:r>
              <a:rPr lang="fr-FR" sz="1000" b="1" i="1" dirty="0"/>
              <a:t> « L’excellence est ma constance, l’éthique ma vertu »</a:t>
            </a:r>
          </a:p>
          <a:p>
            <a:pPr algn="ctr"/>
            <a:r>
              <a:rPr lang="fr-FR" b="1" i="1" dirty="0"/>
              <a:t> </a:t>
            </a:r>
            <a:endParaRPr lang="fr-FR" dirty="0"/>
          </a:p>
        </p:txBody>
      </p:sp>
      <p:pic>
        <p:nvPicPr>
          <p:cNvPr id="6149" name="Image 3" descr="C:\Users\universite bambey\Downloads\Logoua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80" y="476673"/>
            <a:ext cx="1800233" cy="151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Imma\AppData\Local\Temp\Carte situ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087" y="3217192"/>
            <a:ext cx="4923601" cy="3190929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 smtClean="0"/>
              <a:t>Objectifs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i="1" dirty="0" smtClean="0">
              <a:latin typeface="Arial Narrow"/>
              <a:ea typeface="Calibri"/>
              <a:cs typeface="Times New Roman"/>
            </a:endParaRPr>
          </a:p>
          <a:p>
            <a:endParaRPr lang="fr-FR" b="1" i="1" dirty="0">
              <a:latin typeface="Arial Narrow"/>
              <a:ea typeface="Calibri"/>
              <a:cs typeface="Times New Roman"/>
            </a:endParaRPr>
          </a:p>
          <a:p>
            <a:r>
              <a:rPr lang="fr-FR" b="1" i="1" dirty="0" smtClean="0">
                <a:latin typeface="Arial Narrow"/>
                <a:ea typeface="Calibri"/>
                <a:cs typeface="Times New Roman"/>
              </a:rPr>
              <a:t>Montrer </a:t>
            </a:r>
            <a:r>
              <a:rPr lang="fr-FR" b="1" i="1" dirty="0">
                <a:latin typeface="Arial Narrow"/>
                <a:ea typeface="Calibri"/>
                <a:cs typeface="Times New Roman"/>
              </a:rPr>
              <a:t>la place </a:t>
            </a:r>
            <a:r>
              <a:rPr lang="fr-FR" b="1" i="1">
                <a:latin typeface="Arial Narrow"/>
                <a:ea typeface="Calibri"/>
                <a:cs typeface="Times New Roman"/>
              </a:rPr>
              <a:t>de </a:t>
            </a:r>
            <a:r>
              <a:rPr lang="fr-FR" b="1" i="1" smtClean="0">
                <a:latin typeface="Arial Narrow"/>
                <a:ea typeface="Calibri"/>
                <a:cs typeface="Times New Roman"/>
              </a:rPr>
              <a:t>l’énergie </a:t>
            </a:r>
            <a:r>
              <a:rPr lang="fr-FR" b="1" i="1" dirty="0">
                <a:latin typeface="Arial Narrow"/>
                <a:ea typeface="Calibri"/>
                <a:cs typeface="Times New Roman"/>
              </a:rPr>
              <a:t>dans la promotion d’un aménagement durable du territoire</a:t>
            </a:r>
            <a:endParaRPr lang="fr-FR" dirty="0">
              <a:ea typeface="Calibri"/>
              <a:cs typeface="Times New Roman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006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b="1" dirty="0" smtClean="0"/>
              <a:t>Énergie et développement durable  du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politiques d’aménagement du territoire agissent sur de multiples leviers de maîtrise énergétique, parmi lesquels 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/>
              <a:t>la protection et l’usage des sols 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/>
              <a:t>la mobilité et les déplacements 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l’approvisionnement </a:t>
            </a:r>
            <a:r>
              <a:rPr lang="fr-FR" dirty="0"/>
              <a:t>énergétique 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/>
              <a:t>la gestion de l’eau et des végétations </a:t>
            </a:r>
            <a:r>
              <a:rPr lang="fr-FR" dirty="0" smtClean="0"/>
              <a:t>urbaines</a:t>
            </a:r>
          </a:p>
          <a:p>
            <a:pPr marL="0" indent="0">
              <a:buNone/>
            </a:pPr>
            <a:r>
              <a:rPr lang="fr-FR" dirty="0" smtClean="0"/>
              <a:t>Le fonctionnement correcte des infrastructures de base</a:t>
            </a:r>
          </a:p>
          <a:p>
            <a:pPr marL="0" indent="0">
              <a:buNone/>
            </a:pPr>
            <a:r>
              <a:rPr lang="fr-FR" dirty="0" smtClean="0"/>
              <a:t>L’ éclairage public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307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Énergie et aménagement du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sz="6000" b="1" dirty="0"/>
              <a:t>Les objectifs </a:t>
            </a:r>
            <a:endParaRPr lang="fr-FR" sz="3800" b="1" dirty="0"/>
          </a:p>
          <a:p>
            <a:r>
              <a:rPr lang="fr-FR" sz="11100" dirty="0"/>
              <a:t>qualité du cadre de vie </a:t>
            </a:r>
          </a:p>
          <a:p>
            <a:r>
              <a:rPr lang="fr-FR" sz="11100" dirty="0"/>
              <a:t>confort thermique </a:t>
            </a:r>
          </a:p>
          <a:p>
            <a:r>
              <a:rPr lang="fr-FR" sz="11100" dirty="0"/>
              <a:t>des espaces - privés et publics –</a:t>
            </a:r>
          </a:p>
          <a:p>
            <a:r>
              <a:rPr lang="fr-FR" sz="11100" dirty="0"/>
              <a:t>Moins de vulnérabilité et de  précarité énergétiques </a:t>
            </a:r>
          </a:p>
          <a:p>
            <a:r>
              <a:rPr lang="fr-FR" sz="11100" dirty="0"/>
              <a:t> assurer la proximité des services urbains ;</a:t>
            </a:r>
          </a:p>
          <a:p>
            <a:pPr marL="0" indent="0">
              <a:buNone/>
            </a:pPr>
            <a:r>
              <a:rPr lang="fr-FR" sz="9600" dirty="0" smtClean="0"/>
              <a:t>de meilleures performances </a:t>
            </a:r>
          </a:p>
          <a:p>
            <a:pPr marL="0" indent="0">
              <a:buNone/>
            </a:pPr>
            <a:endParaRPr lang="fr-FR" sz="6000" dirty="0"/>
          </a:p>
          <a:p>
            <a:pPr>
              <a:buFont typeface="Wingdings" panose="05000000000000000000" pitchFamily="2" charset="2"/>
              <a:buChar char="q"/>
            </a:pPr>
            <a:endParaRPr lang="fr-FR" sz="3200" dirty="0"/>
          </a:p>
          <a:p>
            <a:pPr marL="0" indent="0">
              <a:buNone/>
            </a:pPr>
            <a:r>
              <a:rPr lang="fr-FR" dirty="0" smtClean="0"/>
              <a:t>•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Énergie et développement durable 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027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Énergie et aménagement du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O</a:t>
            </a:r>
            <a:r>
              <a:rPr lang="fr-FR" b="1" dirty="0" smtClean="0"/>
              <a:t>bjectifs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Attractivité </a:t>
            </a:r>
            <a:r>
              <a:rPr lang="fr-FR" dirty="0"/>
              <a:t>et vitalité économique des territoires 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Rentabilité </a:t>
            </a:r>
            <a:r>
              <a:rPr lang="fr-FR" dirty="0"/>
              <a:t>des équipements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Indépendance </a:t>
            </a:r>
            <a:r>
              <a:rPr lang="fr-FR" dirty="0"/>
              <a:t>énergétique 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Assurer </a:t>
            </a:r>
            <a:r>
              <a:rPr lang="fr-FR" dirty="0"/>
              <a:t>la sécurité de l’approvisionnement énergétique à long terme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Énergie et développement durable 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605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6020202030204" pitchFamily="34" charset="0"/>
              </a:rPr>
              <a:t>Un secteur clé de l’aménagement du territoire</a:t>
            </a:r>
            <a:endParaRPr lang="fr-FR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L’énergie</a:t>
            </a:r>
          </a:p>
          <a:p>
            <a:endParaRPr lang="fr-FR" dirty="0" smtClean="0"/>
          </a:p>
          <a:p>
            <a:pPr algn="just"/>
            <a:r>
              <a:rPr lang="fr-FR" b="1" dirty="0" smtClean="0"/>
              <a:t>NB: politiques </a:t>
            </a:r>
            <a:r>
              <a:rPr lang="fr-FR" b="1" dirty="0"/>
              <a:t>territoriales peuvent contribuer à la lutte contre le changement climatique et limiter les effets de la crise énergétique</a:t>
            </a:r>
          </a:p>
          <a:p>
            <a:pPr algn="just"/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Énergie et développement durable 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6020202030204" pitchFamily="34" charset="0"/>
              </a:rPr>
              <a:t>Un secteur clé de l’aménagement du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Objectif: </a:t>
            </a:r>
          </a:p>
          <a:p>
            <a:r>
              <a:rPr lang="fr-FR" dirty="0" smtClean="0"/>
              <a:t>Réduire </a:t>
            </a:r>
            <a:r>
              <a:rPr lang="fr-FR" dirty="0"/>
              <a:t>les émissions de gaz à effet de serre </a:t>
            </a:r>
            <a:r>
              <a:rPr lang="fr-FR" dirty="0" smtClean="0"/>
              <a:t>;</a:t>
            </a:r>
          </a:p>
          <a:p>
            <a:r>
              <a:rPr lang="fr-FR" dirty="0" smtClean="0"/>
              <a:t>Préserver ressource énergétique</a:t>
            </a:r>
          </a:p>
          <a:p>
            <a:r>
              <a:rPr lang="fr-FR" dirty="0" smtClean="0"/>
              <a:t> Assurer la production alimentaire Cohérence dans la gestion territoriale</a:t>
            </a:r>
          </a:p>
          <a:p>
            <a:r>
              <a:rPr lang="fr-FR" dirty="0" smtClean="0"/>
              <a:t>Dans ce cas, on parle d’un aménagement durable du territoire et de la Résilience </a:t>
            </a:r>
            <a:r>
              <a:rPr lang="fr-FR" dirty="0"/>
              <a:t>en aménagement 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Énergie et développement durable 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259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6020202030204" pitchFamily="34" charset="0"/>
              </a:rPr>
              <a:t>Un secteur clé de l’aménagement du territoire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19536" y="1412776"/>
            <a:ext cx="4040188" cy="639762"/>
          </a:xfrm>
        </p:spPr>
        <p:txBody>
          <a:bodyPr>
            <a:normAutofit fontScale="32500" lnSpcReduction="20000"/>
          </a:bodyPr>
          <a:lstStyle/>
          <a:p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Trois démarches 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81200" y="2174875"/>
            <a:ext cx="4546848" cy="3951288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sobriété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énergétique </a:t>
            </a:r>
            <a:r>
              <a:rPr lang="fr-FR" dirty="0"/>
              <a:t>: consommer moins d’énergie, réduire les gaspillages </a:t>
            </a:r>
          </a:p>
          <a:p>
            <a:r>
              <a:rPr lang="fr-FR" dirty="0"/>
              <a:t>•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l’efficacité énergétique </a:t>
            </a:r>
            <a:r>
              <a:rPr lang="fr-FR" dirty="0"/>
              <a:t>: consommer mieux l’énergie, optimiser les rendements des équipements (entretien, réglages, temporisation…), mutualiser des équipements (transports en commun, chaudières collectives… ) ; </a:t>
            </a:r>
          </a:p>
          <a:p>
            <a:r>
              <a:rPr lang="fr-FR" dirty="0"/>
              <a:t>•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les énergies renouvelables </a:t>
            </a:r>
            <a:r>
              <a:rPr lang="fr-FR" dirty="0"/>
              <a:t>: assurer et diversifier l’alimentation en énergie par le recours aux énergies renouvelables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484784"/>
            <a:ext cx="3547878" cy="52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Énergie et développement durable  du territoire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430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Liens très intenses</a:t>
            </a:r>
          </a:p>
          <a:p>
            <a:r>
              <a:rPr lang="fr-FR" dirty="0" smtClean="0"/>
              <a:t>Energies </a:t>
            </a:r>
          </a:p>
          <a:p>
            <a:r>
              <a:rPr lang="fr-FR" dirty="0" smtClean="0"/>
              <a:t>Une ressources indispensable pour le développement</a:t>
            </a:r>
          </a:p>
          <a:p>
            <a:r>
              <a:rPr lang="fr-FR" dirty="0" smtClean="0"/>
              <a:t>Rareté des ressources</a:t>
            </a:r>
          </a:p>
          <a:p>
            <a:pPr marL="0" indent="0">
              <a:buNone/>
            </a:pPr>
            <a:r>
              <a:rPr lang="fr-FR" b="1" dirty="0" smtClean="0"/>
              <a:t>Conséquences</a:t>
            </a:r>
          </a:p>
          <a:p>
            <a:r>
              <a:rPr lang="fr-FR" dirty="0" smtClean="0"/>
              <a:t>Nécessite d usage des énergies renouvelables</a:t>
            </a:r>
          </a:p>
          <a:p>
            <a:r>
              <a:rPr lang="fr-FR" dirty="0" smtClean="0"/>
              <a:t>Protection de l'environnement</a:t>
            </a:r>
          </a:p>
          <a:p>
            <a:r>
              <a:rPr lang="fr-FR" dirty="0" smtClean="0"/>
              <a:t>Sécurité de l'approvisionnement </a:t>
            </a: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41058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401</Words>
  <Application>Microsoft Office PowerPoint</Application>
  <PresentationFormat>Grand écran</PresentationFormat>
  <Paragraphs>69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Times New Roman</vt:lpstr>
      <vt:lpstr>Wingdings</vt:lpstr>
      <vt:lpstr>Thème Office</vt:lpstr>
      <vt:lpstr>      AMENAGEMENT DURABLE DU TERRITOIRE ChapitreVII  Energie et développement durable </vt:lpstr>
      <vt:lpstr>Objectifs</vt:lpstr>
      <vt:lpstr>Énergie et développement durable  du territoire</vt:lpstr>
      <vt:lpstr>Énergie et aménagement du territoire</vt:lpstr>
      <vt:lpstr>Énergie et aménagement du territoire</vt:lpstr>
      <vt:lpstr>Un secteur clé de l’aménagement du territoire</vt:lpstr>
      <vt:lpstr>Un secteur clé de l’aménagement du territoire</vt:lpstr>
      <vt:lpstr>Un secteur clé de l’aménagement du territoire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AMENAGEMENT DURABLE DU TERRITOIRE ChapitreVII  Energie et développement durable</dc:title>
  <dc:creator>Microsoft</dc:creator>
  <cp:lastModifiedBy>Microsoft</cp:lastModifiedBy>
  <cp:revision>4</cp:revision>
  <dcterms:created xsi:type="dcterms:W3CDTF">2020-05-17T22:53:54Z</dcterms:created>
  <dcterms:modified xsi:type="dcterms:W3CDTF">2020-05-18T17:11:05Z</dcterms:modified>
</cp:coreProperties>
</file>